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61" r:id="rId14"/>
    <p:sldId id="259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DEBB"/>
    <a:srgbClr val="FFFF66"/>
    <a:srgbClr val="FF9933"/>
    <a:srgbClr val="525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9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28T17:43:08.296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24575,'0'0'-8191</inkml:trace>
</inkml:ink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40F14-38DF-D9CE-D3BF-A80392BD9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79EAAA-59B6-257B-DDF9-4CA551C7DD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A5A9F-8A63-7336-8EC2-A141ED039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B97E3-DC20-79A7-A86D-6A650203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F487E-A975-BF85-BEEC-116736C9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619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FC2DE-E8C0-0B01-D330-27CE104F5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48EB5-BB08-2E33-0D89-292C2168A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B6A91-5D3F-74DD-3EE2-2617081BE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349B5-9689-209B-27AA-F3EA08B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90CC6-81CE-6EF9-62CB-3A999F398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8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F89015-F070-815A-C375-A17D094CDC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2E896-EF3C-721B-379A-E133DD98C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5ADE8-8D20-24F7-1DE5-A9DB6308F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5D587-4473-3BF9-D1EB-8B14C5EA0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8842B-B731-047F-9EAC-BAE6DAD4E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585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8211E-045E-B6F6-9395-41E98C852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2A0B4-1022-4B68-EF51-4AA44BAC7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FDA35-C4F2-FF59-8FC3-A46B62856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ADF70-798D-85A7-EE83-5A1F8735B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76941-B0FC-9760-8A99-BFB9C0C18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74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C531-8142-B1C8-EC4D-E037282BD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732AC-CA18-483B-A0F2-E8361453F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1606F-82B6-679E-B88D-5DC55B278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EE8C9-9646-F696-EE9D-B5AA1DEA7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795FB-3F08-D2E0-5199-81248F48F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989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A82E8-689A-6E44-2E82-0C7D2A97C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A675E-851D-EB15-E0A5-1DAE5FD34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108835-B1DD-A4ED-EEC0-6B85BF814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6BD7F-C397-1CF1-B932-1B1DD2011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82120-3899-CF59-B63D-E6BE853F4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D2D1E5-2495-F39E-9A1D-58DB38200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725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CD6F7-692F-36DE-826B-F4F9D26BE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07D5AC-41F4-9275-0479-E6570004E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B95049-CE03-C222-7D5F-3F19966A5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C2B632-77DA-4C45-CE56-46DA1DCFFF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8B0892-2E27-C05C-A995-C3F0E9DD67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C5ADF3-2A5E-0083-0E65-426D2CAFB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BEE8F7-641D-C2FC-70F6-56843DC13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F06922-A6D5-57FA-9198-9EE5E2BDB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411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7C5CC-8818-06F0-155E-0C82A792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2C1CAC-4B28-58F4-2DC6-15B6707AC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385361-2B5B-A09D-3E46-0423AEE34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DBA224-D006-BB41-E602-C5CCE4959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41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176B44-45F2-4860-20EE-E1B0D2B77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3224B1-6650-D643-40C4-2D1B20AE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30A191-7E6E-5AE9-0631-164086BC0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452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FF26E-1780-C568-8B0F-3C4E1AA89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CA694-61AC-92A5-238B-37C4E532F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DEAEA-8891-3488-0726-4F8B1FF4A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8B1BF7-FEAA-51F2-10A4-FA3960DB8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499D68-EF5F-3CCF-4CBB-B69687FD9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2C2A9-DDCD-48A7-EE44-B26AA497E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385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5FA11-D609-6CF0-8353-663FF534D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4C6306-686A-2971-2043-646823237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A9D840-4960-E69F-C227-666DEAE44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DC97DC-DAE8-DD9B-F1FE-8AB7EC4F4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28B5C-13C7-B9C9-B09C-0741E444F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294E38-E941-9F5C-630C-9F293200C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834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085071-3F0B-48FB-1238-7E0600E8E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CF954B-8F08-385E-2D5F-AD179A97B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5F65B-2A40-EED4-BB10-476F76711F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08CF19-BBB9-45F0-B426-1C49897CD9DC}" type="datetimeFigureOut">
              <a:rPr lang="en-US" smtClean="0"/>
              <a:t>8/12/2025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3CFB6-2685-E73C-5E8A-29DB2B34E7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ED27F-1340-C43E-EB62-C0A7E63BC5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34D5A4-6DB2-48D5-8213-94E4E4EAA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351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B0E3EFAF-1F07-5DF0-8B27-42E0F977A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097" y="0"/>
            <a:ext cx="4389586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E4C5586-96E0-151C-B156-12DAE8E29E91}"/>
              </a:ext>
            </a:extLst>
          </p:cNvPr>
          <p:cNvSpPr txBox="1"/>
          <p:nvPr/>
        </p:nvSpPr>
        <p:spPr>
          <a:xfrm>
            <a:off x="7099152" y="201560"/>
            <a:ext cx="50928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1-zojja-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03235661-9115-953F-A3E9-1CD76CBB20DC}"/>
                  </a:ext>
                </a:extLst>
              </p14:cNvPr>
              <p14:cNvContentPartPr/>
              <p14:nvPr/>
            </p14:nvContentPartPr>
            <p14:xfrm>
              <a:off x="6597005" y="3133042"/>
              <a:ext cx="360" cy="36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03235661-9115-953F-A3E9-1CD76CBB20D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90885" y="3126922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41D154A3-7741-0FAA-73C4-1C1493EC47D5}"/>
              </a:ext>
            </a:extLst>
          </p:cNvPr>
          <p:cNvSpPr/>
          <p:nvPr/>
        </p:nvSpPr>
        <p:spPr>
          <a:xfrm>
            <a:off x="3122657" y="229883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9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F56EB30-5055-1ADC-924A-BCF7F17BE985}"/>
              </a:ext>
            </a:extLst>
          </p:cNvPr>
          <p:cNvSpPr/>
          <p:nvPr/>
        </p:nvSpPr>
        <p:spPr>
          <a:xfrm>
            <a:off x="2327085" y="614575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6D7257E-D59D-9B2A-6F61-745DD7637D18}"/>
              </a:ext>
            </a:extLst>
          </p:cNvPr>
          <p:cNvSpPr/>
          <p:nvPr/>
        </p:nvSpPr>
        <p:spPr>
          <a:xfrm>
            <a:off x="1395159" y="5810237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6057398-5F93-9339-0119-C882F610C8D1}"/>
              </a:ext>
            </a:extLst>
          </p:cNvPr>
          <p:cNvSpPr/>
          <p:nvPr/>
        </p:nvSpPr>
        <p:spPr>
          <a:xfrm>
            <a:off x="3475319" y="6199813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F5242C9-6C56-0A2B-2A1A-9F24DD2F4DDB}"/>
              </a:ext>
            </a:extLst>
          </p:cNvPr>
          <p:cNvSpPr/>
          <p:nvPr/>
        </p:nvSpPr>
        <p:spPr>
          <a:xfrm>
            <a:off x="2971362" y="5359676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638575E-A884-62B3-A60B-B6DDB96F8C74}"/>
              </a:ext>
            </a:extLst>
          </p:cNvPr>
          <p:cNvSpPr/>
          <p:nvPr/>
        </p:nvSpPr>
        <p:spPr>
          <a:xfrm>
            <a:off x="1204659" y="4978676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5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3A83246-2B37-9658-3ABA-B90928ACD0A1}"/>
              </a:ext>
            </a:extLst>
          </p:cNvPr>
          <p:cNvSpPr/>
          <p:nvPr/>
        </p:nvSpPr>
        <p:spPr>
          <a:xfrm>
            <a:off x="2437295" y="3948116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7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883873-F038-E672-D0AC-CB05EF15B27E}"/>
              </a:ext>
            </a:extLst>
          </p:cNvPr>
          <p:cNvSpPr/>
          <p:nvPr/>
        </p:nvSpPr>
        <p:spPr>
          <a:xfrm>
            <a:off x="3551523" y="3555046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8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EA8EB85-09DC-53FE-521C-2113352B9E79}"/>
              </a:ext>
            </a:extLst>
          </p:cNvPr>
          <p:cNvSpPr/>
          <p:nvPr/>
        </p:nvSpPr>
        <p:spPr>
          <a:xfrm>
            <a:off x="994317" y="154038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BDA88-8840-1B76-2680-468016D19FF8}"/>
              </a:ext>
            </a:extLst>
          </p:cNvPr>
          <p:cNvSpPr/>
          <p:nvPr/>
        </p:nvSpPr>
        <p:spPr>
          <a:xfrm>
            <a:off x="2137284" y="872486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20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161FC22-7312-FDB0-E5C1-97459DFD6436}"/>
              </a:ext>
            </a:extLst>
          </p:cNvPr>
          <p:cNvSpPr/>
          <p:nvPr/>
        </p:nvSpPr>
        <p:spPr>
          <a:xfrm>
            <a:off x="4572000" y="141865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14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076D6E4-847C-50E4-63A5-CAC291377723}"/>
              </a:ext>
            </a:extLst>
          </p:cNvPr>
          <p:cNvSpPr/>
          <p:nvPr/>
        </p:nvSpPr>
        <p:spPr>
          <a:xfrm>
            <a:off x="1859280" y="1511056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15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9917A75-F64D-C4C7-82CC-B288C6D3010B}"/>
              </a:ext>
            </a:extLst>
          </p:cNvPr>
          <p:cNvSpPr/>
          <p:nvPr/>
        </p:nvSpPr>
        <p:spPr>
          <a:xfrm>
            <a:off x="4315953" y="173088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17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82C2600-69BC-83DE-21BB-8AFE7155D2E2}"/>
              </a:ext>
            </a:extLst>
          </p:cNvPr>
          <p:cNvSpPr/>
          <p:nvPr/>
        </p:nvSpPr>
        <p:spPr>
          <a:xfrm>
            <a:off x="4063543" y="522865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18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FE9F154-1B16-BDD3-458C-A0D2C2736BFF}"/>
              </a:ext>
            </a:extLst>
          </p:cNvPr>
          <p:cNvSpPr/>
          <p:nvPr/>
        </p:nvSpPr>
        <p:spPr>
          <a:xfrm>
            <a:off x="2327085" y="59962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21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2C533A-86BB-79D2-E185-4F6FDF3F59E1}"/>
              </a:ext>
            </a:extLst>
          </p:cNvPr>
          <p:cNvSpPr txBox="1"/>
          <p:nvPr/>
        </p:nvSpPr>
        <p:spPr>
          <a:xfrm>
            <a:off x="5311140" y="463170"/>
            <a:ext cx="467628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1-welcome inventor</a:t>
            </a:r>
          </a:p>
          <a:p>
            <a:r>
              <a:rPr lang="en-US" sz="800" dirty="0"/>
              <a:t>2-brain washing</a:t>
            </a:r>
          </a:p>
          <a:p>
            <a:r>
              <a:rPr lang="en-US" sz="800" dirty="0"/>
              <a:t>3-interrupting research</a:t>
            </a:r>
          </a:p>
          <a:p>
            <a:r>
              <a:rPr lang="en-US" sz="800" dirty="0"/>
              <a:t>4-not even the frogs are safe, note about fun house</a:t>
            </a:r>
          </a:p>
          <a:p>
            <a:r>
              <a:rPr lang="en-US" sz="800" dirty="0"/>
              <a:t>5-open up it’s the….</a:t>
            </a:r>
          </a:p>
          <a:p>
            <a:r>
              <a:rPr lang="en-US" sz="800" dirty="0"/>
              <a:t>6-plot to disrupt power to </a:t>
            </a:r>
            <a:r>
              <a:rPr lang="en-US" sz="800" dirty="0" err="1"/>
              <a:t>metrica</a:t>
            </a:r>
            <a:endParaRPr lang="en-US" sz="800" dirty="0"/>
          </a:p>
          <a:p>
            <a:r>
              <a:rPr lang="en-US" sz="800" dirty="0"/>
              <a:t>7-too busy with the rats</a:t>
            </a:r>
          </a:p>
          <a:p>
            <a:r>
              <a:rPr lang="en-US" sz="800" dirty="0"/>
              <a:t>8-zojja drops in to send a message, pick up a crafting </a:t>
            </a:r>
            <a:r>
              <a:rPr lang="en-US" sz="800" dirty="0" err="1"/>
              <a:t>profesion</a:t>
            </a:r>
            <a:r>
              <a:rPr lang="en-US" sz="800" dirty="0"/>
              <a:t>. </a:t>
            </a:r>
          </a:p>
          <a:p>
            <a:r>
              <a:rPr lang="en-US" sz="800" dirty="0"/>
              <a:t>9- She heard from a frog about a hidden entrance. Go ask for more details</a:t>
            </a:r>
          </a:p>
          <a:p>
            <a:r>
              <a:rPr lang="en-US" sz="800" dirty="0"/>
              <a:t>10-frogs talk about how hunters in west report weird lights</a:t>
            </a:r>
          </a:p>
          <a:p>
            <a:r>
              <a:rPr lang="en-US" sz="800" dirty="0"/>
              <a:t>11-found corpses of </a:t>
            </a:r>
            <a:r>
              <a:rPr lang="en-US" sz="800" dirty="0" err="1"/>
              <a:t>skritt</a:t>
            </a:r>
            <a:r>
              <a:rPr lang="en-US" sz="800" dirty="0"/>
              <a:t> and krait around a chaotic shard, look for local </a:t>
            </a:r>
            <a:r>
              <a:rPr lang="en-US" sz="800" dirty="0" err="1"/>
              <a:t>skritt</a:t>
            </a:r>
            <a:r>
              <a:rPr lang="en-US" sz="800" dirty="0"/>
              <a:t> den</a:t>
            </a:r>
          </a:p>
          <a:p>
            <a:r>
              <a:rPr lang="en-US" sz="800" dirty="0"/>
              <a:t>12-holy broken core </a:t>
            </a:r>
          </a:p>
          <a:p>
            <a:r>
              <a:rPr lang="en-US" sz="800" dirty="0"/>
              <a:t>13-assault the complex to see about notes on the power grid plan</a:t>
            </a:r>
          </a:p>
          <a:p>
            <a:r>
              <a:rPr lang="en-US" sz="800" dirty="0"/>
              <a:t>14-find hologram of assault plan, return and head over to luminates plant</a:t>
            </a:r>
          </a:p>
          <a:p>
            <a:r>
              <a:rPr lang="en-US" sz="800" dirty="0"/>
              <a:t>15-return refugees and continue on over to </a:t>
            </a:r>
            <a:r>
              <a:rPr lang="en-US" sz="800" dirty="0" err="1"/>
              <a:t>powergrid</a:t>
            </a:r>
            <a:endParaRPr lang="en-US" sz="800" dirty="0"/>
          </a:p>
          <a:p>
            <a:r>
              <a:rPr lang="en-US" sz="800" dirty="0"/>
              <a:t>16-keep </a:t>
            </a:r>
            <a:r>
              <a:rPr lang="en-US" sz="800" dirty="0" err="1"/>
              <a:t>powergid</a:t>
            </a:r>
            <a:r>
              <a:rPr lang="en-US" sz="800" dirty="0"/>
              <a:t> safe</a:t>
            </a:r>
          </a:p>
          <a:p>
            <a:r>
              <a:rPr lang="en-US" sz="800" dirty="0"/>
              <a:t>17-turrets online, inquest complex to north threatens</a:t>
            </a:r>
          </a:p>
          <a:p>
            <a:r>
              <a:rPr lang="en-US" sz="800" dirty="0"/>
              <a:t>18-thinning the herd</a:t>
            </a:r>
          </a:p>
          <a:p>
            <a:r>
              <a:rPr lang="en-US" sz="800" dirty="0"/>
              <a:t>19-recover note mentioning </a:t>
            </a:r>
            <a:r>
              <a:rPr lang="en-US" sz="800" dirty="0" err="1"/>
              <a:t>thaumanuova</a:t>
            </a:r>
            <a:r>
              <a:rPr lang="en-US" sz="800" dirty="0"/>
              <a:t> - sabotage golem</a:t>
            </a:r>
          </a:p>
          <a:p>
            <a:r>
              <a:rPr lang="en-US" sz="800" dirty="0"/>
              <a:t>20-stolen core taken north, theft covered up by toxins from failed experiment stay and help or move on</a:t>
            </a:r>
          </a:p>
          <a:p>
            <a:r>
              <a:rPr lang="en-US" sz="800" dirty="0"/>
              <a:t>21-go find the stolen reactor core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5AA042F-8D40-02B0-A72C-FFD8D6CCCBBA}"/>
              </a:ext>
            </a:extLst>
          </p:cNvPr>
          <p:cNvSpPr/>
          <p:nvPr/>
        </p:nvSpPr>
        <p:spPr>
          <a:xfrm>
            <a:off x="823659" y="4443416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6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5F3B090-7730-DF9C-5187-66C0F8FD866A}"/>
              </a:ext>
            </a:extLst>
          </p:cNvPr>
          <p:cNvSpPr/>
          <p:nvPr/>
        </p:nvSpPr>
        <p:spPr>
          <a:xfrm>
            <a:off x="2307368" y="2945092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90E426-4BE2-1B36-A7E4-211D4D964197}"/>
              </a:ext>
            </a:extLst>
          </p:cNvPr>
          <p:cNvSpPr/>
          <p:nvPr/>
        </p:nvSpPr>
        <p:spPr>
          <a:xfrm>
            <a:off x="1169733" y="274768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DD76461-5D8D-9C9A-CA84-A1591A33FED2}"/>
              </a:ext>
            </a:extLst>
          </p:cNvPr>
          <p:cNvSpPr/>
          <p:nvPr/>
        </p:nvSpPr>
        <p:spPr>
          <a:xfrm>
            <a:off x="979233" y="229883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12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65A163A-DB4C-6DE6-A60F-6D91C3BD18CF}"/>
              </a:ext>
            </a:extLst>
          </p:cNvPr>
          <p:cNvSpPr/>
          <p:nvPr/>
        </p:nvSpPr>
        <p:spPr>
          <a:xfrm>
            <a:off x="2971362" y="1511056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16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EDB0E8F-400C-4369-507E-751BDBD50583}"/>
              </a:ext>
            </a:extLst>
          </p:cNvPr>
          <p:cNvSpPr/>
          <p:nvPr/>
        </p:nvSpPr>
        <p:spPr>
          <a:xfrm>
            <a:off x="4433054" y="332365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3329061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B9CEA-E1CD-D2BA-67AF-E57FFC6A5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B1ECC36A-0D8A-18C6-74A7-897443B303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5E6632A-C429-4AE8-75CB-99623ADF2B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F47781E-973F-FB78-FDEA-3A018537B3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C3C1786-67C0-70EB-4293-99E1E998E355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4D6C38-CEC3-AC1A-3435-EA999249E3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8B43FC39-1113-5382-046D-EB149CE4E7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7C678DD0-0DE1-C1CB-C7E6-527293357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885130-6728-0F45-59E6-8C71CCFAE7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A34FFA-07B7-12DD-7711-29F10B56F2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9D0BAED-45FD-F406-1BBD-E423A56B05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8F20A30-C72E-FCBC-6B80-71858A590922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249A13-1BED-4DD4-D750-0686F7F6BCF1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F49875-3D29-E8C3-E327-2D77E47ED290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322501-D6A6-0975-4E0C-862B93CB6E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751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E64C4-AF4E-9F08-67C4-47FA027B8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CA94D145-EF74-5941-9239-51B5EDA88A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9C45621-FF0E-47E8-69DE-CD4B6B5095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238823C-A4F3-00F2-1462-48305160C6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9FE1FE3-4DEA-9475-CDBC-57F7B5E59ECD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8B229-827C-ED91-C45B-6CA970ADAD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E2B0C6B9-6EEB-EF82-7287-D886059366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6559DA05-B1A6-A525-5D76-59642ECA40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26729F-F4D3-C5C5-D936-45A120D9F4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BFA11E-58B5-117D-26A0-D8432B4D49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32C756F-3105-E868-52BB-0E6894980F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578EB12-4191-D274-BF0E-B2DE8B06D56F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4392C3-9FCC-8C17-7E1A-3F34DD7E36A9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B5D7555-5EFA-3E86-CA92-64DDA11CF63F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8983D6-B5F9-BABC-CE6C-4EED236773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3375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B5AD3-12AE-CD8E-2D1D-B6152B42B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974710D-7375-A575-5811-1F24291C56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64398AF-3DF5-B8B8-A5CC-6D7BB48938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72F5842-2B0F-2B0E-BBAC-7AA9C3D3E1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72C6C4C-BCAE-F916-DFB3-B33FDD53DF1B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0BAAA8-20C6-DE6E-6EDD-48F1D8BCA4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DC58C883-6843-728C-070C-CA0851B66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E8D6018D-B45E-0B37-E80B-40D38FCE4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0959B2-968D-9659-749E-E386B01E6B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6D02C93-2A52-BE98-B498-C0F9F64CCC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B5EBD7-2825-B4D1-FEC6-2C0DB3AD5C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6404674-DEC1-8285-AE59-8D36DB0A521C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F242FF-19FE-854E-A3BF-D5C4E89FC8CB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20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55A066-AFDE-1035-A74F-38B1648C95FE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21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B7BEE9-311B-D1AF-41F4-3AC27BFC9E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1415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F8F38-8129-4C0E-4B44-54848D4A3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in a armor&#10;&#10;AI-generated content may be incorrect.">
            <a:extLst>
              <a:ext uri="{FF2B5EF4-FFF2-40B4-BE49-F238E27FC236}">
                <a16:creationId xmlns:a16="http://schemas.microsoft.com/office/drawing/2014/main" id="{BC8C3889-B0CC-533B-E5B4-729281D96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407" l="9956" r="89823">
                        <a14:foregroundMark x1="75442" y1="97407" x2="68363" y2="89907"/>
                        <a14:foregroundMark x1="68363" y1="89907" x2="67478" y2="74074"/>
                        <a14:foregroundMark x1="43142" y1="93611" x2="41814" y2="88611"/>
                        <a14:foregroundMark x1="71999" y1="49734" x2="73451" y2="52685"/>
                        <a14:foregroundMark x1="70354" y1="46389" x2="71921" y2="49575"/>
                        <a14:foregroundMark x1="69469" y1="54444" x2="71018" y2="52500"/>
                        <a14:backgroundMark x1="20354" y1="11111" x2="23673" y2="23611"/>
                        <a14:backgroundMark x1="66372" y1="50278" x2="60177" y2="43241"/>
                        <a14:backgroundMark x1="68238" y1="55897" x2="69027" y2="58056"/>
                        <a14:backgroundMark x1="66150" y1="50185" x2="68237" y2="55896"/>
                        <a14:backgroundMark x1="68142" y1="49630" x2="67699" y2="52500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558" y="-1278188"/>
            <a:ext cx="3536696" cy="8450513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412911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0B4B82-1547-77B1-0EEE-7DD16F243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video game character with a tiger head&#10;&#10;AI-generated content may be incorrect.">
            <a:extLst>
              <a:ext uri="{FF2B5EF4-FFF2-40B4-BE49-F238E27FC236}">
                <a16:creationId xmlns:a16="http://schemas.microsoft.com/office/drawing/2014/main" id="{057803F0-19C3-76D1-34FC-1496C19FFA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0" y="0"/>
            <a:ext cx="5486400" cy="6858000"/>
          </a:xfrm>
          <a:prstGeom prst="rect">
            <a:avLst/>
          </a:prstGeom>
        </p:spPr>
      </p:pic>
      <p:pic>
        <p:nvPicPr>
          <p:cNvPr id="7" name="Picture 6" descr="A video game character in armor&#10;&#10;AI-generated content may be incorrect.">
            <a:extLst>
              <a:ext uri="{FF2B5EF4-FFF2-40B4-BE49-F238E27FC236}">
                <a16:creationId xmlns:a16="http://schemas.microsoft.com/office/drawing/2014/main" id="{7F0CD694-5062-E600-99DD-1D7920ED48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1994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8CDC61-5390-EF0D-674E-5B478CCCE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2596" y="262919"/>
            <a:ext cx="2725412" cy="659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56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9F661-6318-23FE-8A6A-52B9EFD19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video game character with a green and white garment&#10;&#10;AI-generated content may be incorrect.">
            <a:extLst>
              <a:ext uri="{FF2B5EF4-FFF2-40B4-BE49-F238E27FC236}">
                <a16:creationId xmlns:a16="http://schemas.microsoft.com/office/drawing/2014/main" id="{4FFD90DE-D6CE-FAF5-02B1-9F4011AE3D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0" b="97907" l="9897" r="89897">
                        <a14:foregroundMark x1="22062" y1="60133" x2="20000" y2="56518"/>
                        <a14:foregroundMark x1="32165" y1="97907" x2="38763" y2="60038"/>
                        <a14:foregroundMark x1="71340" y1="96384" x2="65155" y2="88202"/>
                        <a14:foregroundMark x1="65155" y1="88202" x2="64948" y2="87060"/>
                        <a14:foregroundMark x1="80000" y1="60799" x2="80000" y2="58040"/>
                        <a14:foregroundMark x1="79175" y1="61656" x2="80619" y2="59562"/>
                        <a14:foregroundMark x1="39381" y1="30447" x2="30515" y2="27783"/>
                        <a14:foregroundMark x1="68866" y1="29210" x2="64948" y2="31208"/>
                        <a14:foregroundMark x1="44948" y1="13511" x2="46392" y2="15414"/>
                        <a14:foregroundMark x1="56701" y1="13796" x2="57732" y2="16841"/>
                        <a14:foregroundMark x1="58969" y1="18078" x2="58351" y2="15985"/>
                        <a14:foregroundMark x1="20412" y1="65652" x2="27423" y2="64320"/>
                        <a14:foregroundMark x1="17732" y1="67460" x2="23505" y2="65842"/>
                        <a14:foregroundMark x1="69489" y1="62921" x2="64948" y2="58706"/>
                        <a14:foregroundMark x1="28866" y1="45576" x2="22680" y2="51094"/>
                        <a14:foregroundMark x1="14433" y1="42055" x2="18351" y2="49001"/>
                        <a14:foregroundMark x1="27423" y1="38344" x2="26598" y2="34824"/>
                        <a14:foregroundMark x1="24124" y1="73454" x2="28041" y2="68506"/>
                        <a14:foregroundMark x1="19588" y1="76499" x2="19588" y2="76499"/>
                        <a14:foregroundMark x1="19588" y1="76499" x2="21031" y2="75547"/>
                        <a14:foregroundMark x1="68454" y1="95814" x2="62887" y2="91246"/>
                        <a14:foregroundMark x1="68660" y1="89439" x2="69278" y2="87536"/>
                        <a14:foregroundMark x1="69278" y1="92103" x2="70515" y2="93054"/>
                        <a14:foregroundMark x1="71340" y1="93911" x2="72784" y2="94767"/>
                        <a14:foregroundMark x1="74433" y1="35300" x2="71753" y2="33016"/>
                        <a14:foregroundMark x1="28247" y1="39201" x2="22680" y2="45861"/>
                        <a14:foregroundMark x1="69897" y1="36251" x2="73402" y2="43482"/>
                        <a14:foregroundMark x1="65979" y1="51760" x2="66186" y2="54329"/>
                        <a14:foregroundMark x1="66804" y1="55661" x2="66804" y2="57374"/>
                        <a14:foregroundMark x1="29897" y1="81256" x2="29485" y2="80114"/>
                        <a14:foregroundMark x1="29485" y1="79829" x2="29485" y2="79353"/>
                        <a14:foregroundMark x1="29485" y1="78211" x2="29485" y2="78211"/>
                        <a14:foregroundMark x1="29485" y1="79163" x2="29485" y2="79734"/>
                        <a14:foregroundMark x1="29485" y1="78592" x2="29485" y2="79448"/>
                        <a14:backgroundMark x1="79794" y1="78306" x2="71753" y2="61085"/>
                        <a14:backgroundMark x1="83711" y1="75262" x2="75876" y2="69458"/>
                        <a14:backgroundMark x1="81237" y1="75547" x2="71340" y2="63463"/>
                        <a14:backgroundMark x1="70722" y1="66413" x2="70515" y2="63844"/>
                        <a14:backgroundMark x1="68219" y1="51722" x2="64948" y2="45480"/>
                        <a14:backgroundMark x1="70283" y1="55661" x2="69555" y2="54271"/>
                        <a14:backgroundMark x1="72577" y1="60038" x2="70311" y2="55714"/>
                        <a14:backgroundMark x1="64948" y1="45480" x2="66804" y2="40533"/>
                        <a14:backgroundMark x1="24948" y1="60990" x2="35052" y2="41675"/>
                        <a14:backgroundMark x1="25567" y1="77926" x2="31340" y2="71836"/>
                        <a14:backgroundMark x1="51753" y1="88487" x2="47010" y2="66413"/>
                        <a14:backgroundMark x1="55670" y1="77069" x2="55670" y2="74310"/>
                        <a14:backgroundMark x1="45155" y1="66508" x2="46392" y2="60324"/>
                        <a14:backgroundMark x1="33814" y1="40723" x2="34433" y2="38344"/>
                        <a14:backgroundMark x1="25361" y1="33777" x2="28041" y2="33206"/>
                        <a14:backgroundMark x1="35052" y1="26641" x2="35052" y2="26641"/>
                        <a14:backgroundMark x1="35464" y1="26927" x2="35464" y2="26546"/>
                        <a14:backgroundMark x1="43299" y1="25024" x2="41237" y2="23311"/>
                        <a14:backgroundMark x1="43918" y1="25024" x2="43093" y2="22074"/>
                        <a14:backgroundMark x1="43918" y1="25595" x2="42474" y2="22931"/>
                        <a14:backgroundMark x1="31383" y1="78211" x2="29897" y2="75262"/>
                        <a14:backgroundMark x1="31863" y1="79163" x2="31383" y2="78211"/>
                        <a14:backgroundMark x1="31546" y1="69743" x2="31546" y2="68601"/>
                        <a14:backgroundMark x1="23918" y1="68792" x2="26804" y2="67460"/>
                        <a14:backgroundMark x1="71340" y1="64986" x2="73402" y2="67745"/>
                        <a14:backgroundMark x1="71134" y1="64415" x2="72371" y2="65842"/>
                        <a14:backgroundMark x1="70103" y1="63463" x2="71959" y2="65271"/>
                        <a14:backgroundMark x1="79175" y1="73168" x2="84330" y2="77260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10" y="0"/>
            <a:ext cx="3164729" cy="6858000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3832685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C7627-12AA-0059-FAB4-9087F141E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532AED2E-EE62-F5C1-90D8-0BDAD5ED1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5627804" y="652313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61B2434-8B66-B177-68EE-5BC0C1C176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" t="6897" r="5233" b="50530"/>
          <a:stretch>
            <a:fillRect/>
          </a:stretch>
        </p:blipFill>
        <p:spPr>
          <a:xfrm rot="10800000">
            <a:off x="5512974" y="3681261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C885D6-2EC8-F00E-1D36-1D1983AF02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" t="6897"/>
          <a:stretch>
            <a:fillRect/>
          </a:stretch>
        </p:blipFill>
        <p:spPr>
          <a:xfrm>
            <a:off x="5512975" y="652313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5E07B6-2F16-ECD2-8887-D5F7AADD9CD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" t="28305" b="53392"/>
          <a:stretch>
            <a:fillRect/>
          </a:stretch>
        </p:blipFill>
        <p:spPr>
          <a:xfrm>
            <a:off x="5512975" y="2119163"/>
            <a:ext cx="3736218" cy="1695450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12D84C6-8E59-CAB7-BEF5-88A2C60F28B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7997" t="48008" r="22443" b="13422"/>
          <a:stretch>
            <a:fillRect/>
          </a:stretch>
        </p:blipFill>
        <p:spPr>
          <a:xfrm rot="16200000">
            <a:off x="8080776" y="3206739"/>
            <a:ext cx="1498248" cy="1384995"/>
          </a:xfrm>
          <a:prstGeom prst="rect">
            <a:avLst/>
          </a:prstGeom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01356E-A312-2DBB-3814-DC780C33F0C8}"/>
              </a:ext>
            </a:extLst>
          </p:cNvPr>
          <p:cNvSpPr txBox="1"/>
          <p:nvPr/>
        </p:nvSpPr>
        <p:spPr>
          <a:xfrm>
            <a:off x="6142834" y="1192053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80F614-FC2B-A231-3912-06FED6C26E8E}"/>
              </a:ext>
            </a:extLst>
          </p:cNvPr>
          <p:cNvSpPr txBox="1"/>
          <p:nvPr/>
        </p:nvSpPr>
        <p:spPr>
          <a:xfrm>
            <a:off x="7703290" y="4255676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</a:t>
            </a:r>
          </a:p>
        </p:txBody>
      </p:sp>
      <p:pic>
        <p:nvPicPr>
          <p:cNvPr id="25" name="Picture 24" descr="A brown paper scroll with a white background&#10;&#10;AI-generated content may be incorrect.">
            <a:extLst>
              <a:ext uri="{FF2B5EF4-FFF2-40B4-BE49-F238E27FC236}">
                <a16:creationId xmlns:a16="http://schemas.microsoft.com/office/drawing/2014/main" id="{C0D93221-8F49-9451-7955-D0256267EE6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E9DEB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2700" r="97700">
                        <a14:foregroundMark x1="7900" y1="36667" x2="9800" y2="39872"/>
                        <a14:foregroundMark x1="2800" y1="50769" x2="11700" y2="51538"/>
                        <a14:foregroundMark x1="95100" y1="40385" x2="85000" y2="41154"/>
                        <a14:foregroundMark x1="96700" y1="54487" x2="93700" y2="50769"/>
                        <a14:foregroundMark x1="97700" y1="39872" x2="94600" y2="403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320" b="38629"/>
          <a:stretch>
            <a:fillRect/>
          </a:stretch>
        </p:blipFill>
        <p:spPr>
          <a:xfrm>
            <a:off x="8803040" y="4867332"/>
            <a:ext cx="2386576" cy="90439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76D888A-D36A-D98C-93F0-052D390BBE5F}"/>
              </a:ext>
            </a:extLst>
          </p:cNvPr>
          <p:cNvSpPr txBox="1"/>
          <p:nvPr/>
        </p:nvSpPr>
        <p:spPr>
          <a:xfrm rot="20970999">
            <a:off x="9482769" y="5027141"/>
            <a:ext cx="10374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525252"/>
                </a:solidFill>
                <a:latin typeface="Old English Text MT" panose="03040902040508030806" pitchFamily="66" charset="0"/>
              </a:rPr>
              <a:t>Zojja</a:t>
            </a:r>
          </a:p>
        </p:txBody>
      </p:sp>
    </p:spTree>
    <p:extLst>
      <p:ext uri="{BB962C8B-B14F-4D97-AF65-F5344CB8AC3E}">
        <p14:creationId xmlns:p14="http://schemas.microsoft.com/office/powerpoint/2010/main" val="984428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B473C-60FA-8166-FAB9-90A15B9D3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625EBAE5-C52D-88B7-610B-4457A18CBE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30A3497-B45D-6ABE-DEDD-1C2FF98910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8474B58-B09E-3B39-3F5D-C0E6907C3E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9CDE3C0-7A90-227C-5E0D-3A7690B97DE6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6E44F1-CCFB-8134-FCB5-4340B78009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4DEE636F-0D51-8DED-5E05-B76E9B28B4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320953C3-FF83-334F-ECE1-32B0DE632F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264BBC-815D-11BD-622C-75801CCB4C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0C1C23F-9C7C-C324-D3A7-94FE02743D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4406C39-2970-AF46-51C5-A4C80603E9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07C8189-2168-E429-8FEB-DC722529EE6B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3F8B20-5AB8-2C6D-17EE-E45B8CD910FD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273B18-6B85-824E-2AA2-91BCAF7DC2BA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A6B92F-AAC1-8D58-D648-120697546E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7493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84E9D-2743-7A0E-CA6C-131392E62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5AAF8BDD-AF18-673C-D4FC-54F6E07C76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624983B-C37E-8105-6086-AC5FE4DBA0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1193F73-64AD-A323-1383-6DB6FBF22E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28D2D62-94D9-6988-5F43-741F5094E237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2472E9-E6E4-881E-E49D-7DEDA51617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B433DF26-4BB5-16FC-03A0-E762CC6EB3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F3469E31-1E34-FA8B-8CAD-4EA075D70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6C89D1-8C0D-7863-1777-C7B7D9AD41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C5CB510-5D20-9AFB-5F74-C47A69131D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7736CD-2766-A264-5EC1-9581CA5B2D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FCE4276-E693-390E-B74D-8971FBA0E44F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DC21F2-97A9-0470-76DE-19B8774C4804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3F885A-5745-25BA-83FE-F38CC3859C10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1EBFED-59F4-79EA-6B96-3676B303DE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0644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4A5F7-ADC6-7A40-6C52-5F1D85A23F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E903210D-42BE-78E8-B7FD-BCB535D725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88185E2-3789-915C-4C88-1F5ECAEE47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8008F4E-EE38-CB67-379D-D0989476A1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9B3EBC6-BBE1-F776-5F9E-DFAE9F76B75C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0F1E01-07FA-8F16-28CB-D21C7E1BB4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75EF5269-83C8-A745-6C63-3B0875EC2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36912DA5-BAA6-4972-9B66-C6617AF268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2AE231-7BC2-CAEB-BDC8-4DB2C06463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F22C4A2-8F00-51D3-B9EF-505E192A9A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2790E50-BC97-DBAF-281F-E3014A7B1B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F56134E-F0D8-B2EF-3D48-29236B770A66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E3FA69-64D2-472A-08C0-AC192C17F885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86C628-643A-D314-CEBB-533947DC262C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AAF73F-79DA-A575-E6A9-402E55D0A6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93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4130A1-9923-74F1-BF40-FC8FB0D0E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9AC32B90-3251-4F72-658A-10378C512C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D229DAE-8633-38CB-D456-9AC34615A6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18505D8-C9C7-7D8E-E126-315A89390D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1BA7D09-C2AA-C710-AA3F-D6BB5F6F1492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7419E1-1851-3A40-87B1-8C069FDA58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801E2D14-ACCC-3213-0FE7-91E5E179B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8C4680C0-CB5A-88EB-8D59-687D2A87B0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39D6C0-7B6D-5CD9-AF0B-0595470F37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9102B3-EE90-A220-740A-1C04FBC3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2452EA-0379-5FF6-CCF5-0B0320CA28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BBE2481-E46F-CC6A-C990-E67E961F6514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4373EB-3715-0850-448C-E05F9EACEEE3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AE13C1-2620-A970-2182-F218358B2B4D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B452B5-5281-117C-BF33-7CD5F43F9E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0024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C779C-42A1-6609-1783-BB01081F8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4E47BD8-10F5-0FFD-0EA9-297AB6620C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B779456-B0D2-6D3E-0A66-4FC21AF6D8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4A4BA5F-D9D3-4EC9-B99B-64583C202A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A3B3076-742D-F357-6A96-E13A9C28579E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45B24-B6D1-E81B-EC90-B0815D1639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C02785FB-CFCD-6349-199C-54EF69F49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B74EB2A6-5B71-C973-C355-47421D7C2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10D8FD-3048-775D-98B1-059390FF7A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F38BC4-320A-9132-2B19-D3C6924228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381F89A-952E-1097-E95C-775E994792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EE9480-FFD1-C7CF-70A8-29D39A6EA1B6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BE8E2A-BD88-E21A-386D-EA96D6E6EE6E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D60975-B82C-B136-D4C2-ED2AA15BF2D5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3782B8-9B1A-A802-FC87-F7940CCE66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8019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8F394B-CA92-CC5A-05EB-8D2998B22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16BD9E7-C8A1-F641-9AAC-DDC2C452DD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EDFADB9-956D-7E7A-DEA7-6AF858FD3D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249C215-6017-10A9-5A59-BEC1FDC46D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3359763-971B-0355-C9AE-E5B148FBADC0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848130-5C6C-FB9B-1A91-5751A76F41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030F92F9-BFB8-4D50-7BFC-36CCBE719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CFDF5C6A-FC73-D66D-D1E2-40B02B2D00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32EE1F-043C-AD5F-1D4A-35989A2D04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A4D905B-6E56-98A4-088D-D4B9824DCA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831DD00-7104-FA76-B3B4-310FDE2F23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696E757-3AC6-8353-17BF-8FFB7D29B7AB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97D61C-64A6-87CA-DA60-CE65C40ABD39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FED177-5044-C987-4E64-0C0CC1A3D23C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AF9AA5-0459-8551-0154-8169C3404A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00635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F40849-EE82-8DD1-CE63-C5E8B42DE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45EA402A-DA4C-6C69-6E6A-8ECD2D3D89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5233" b="50530"/>
          <a:stretch>
            <a:fillRect/>
          </a:stretch>
        </p:blipFill>
        <p:spPr>
          <a:xfrm rot="10800000">
            <a:off x="6038625" y="3569818"/>
            <a:ext cx="3536193" cy="1528727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D79E9E4-A9B1-A00E-01E2-9526BBD423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/>
          <a:stretch>
            <a:fillRect/>
          </a:stretch>
        </p:blipFill>
        <p:spPr>
          <a:xfrm>
            <a:off x="6038626" y="540870"/>
            <a:ext cx="3736218" cy="3343205"/>
          </a:xfrm>
          <a:prstGeom prst="rect">
            <a:avLst/>
          </a:prstGeom>
          <a:ln>
            <a:noFill/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836B058-AF0D-8984-810A-D9E8E3AC51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28305" b="53392"/>
          <a:stretch>
            <a:fillRect/>
          </a:stretch>
        </p:blipFill>
        <p:spPr>
          <a:xfrm>
            <a:off x="6038626" y="2007720"/>
            <a:ext cx="3736218" cy="1695450"/>
          </a:xfrm>
          <a:prstGeom prst="rect">
            <a:avLst/>
          </a:prstGeom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D2D9495-FFD4-AE99-C9B5-055046A7B20B}"/>
              </a:ext>
            </a:extLst>
          </p:cNvPr>
          <p:cNvSpPr txBox="1"/>
          <p:nvPr/>
        </p:nvSpPr>
        <p:spPr>
          <a:xfrm>
            <a:off x="6668485" y="1080610"/>
            <a:ext cx="24765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</a:t>
            </a:r>
          </a:p>
          <a:p>
            <a:r>
              <a:rPr lang="en-US" b="1" dirty="0"/>
              <a:t>text.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7A663B-5C29-0EAB-F5FE-8FF3356783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16200000">
            <a:off x="8596565" y="3130720"/>
            <a:ext cx="1498248" cy="1384995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7E96F056-9C18-4BF6-244C-00B30C82A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4998" t="-59738" r="-13758" b="1"/>
          <a:stretch>
            <a:fillRect/>
          </a:stretch>
        </p:blipFill>
        <p:spPr>
          <a:xfrm>
            <a:off x="6073391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9" name="Picture 8" descr="A cartoon character in a garment&#10;&#10;AI-generated content may be incorrect.">
            <a:extLst>
              <a:ext uri="{FF2B5EF4-FFF2-40B4-BE49-F238E27FC236}">
                <a16:creationId xmlns:a16="http://schemas.microsoft.com/office/drawing/2014/main" id="{F141A8CA-4F4D-35DE-2674-666EC3DEE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73" b="97021" l="7375" r="94250">
                        <a14:foregroundMark x1="8125" y1="15544" x2="34500" y2="4469"/>
                        <a14:foregroundMark x1="34500" y1="4469" x2="45500" y2="4016"/>
                        <a14:foregroundMark x1="77375" y1="15155" x2="76250" y2="27202"/>
                        <a14:foregroundMark x1="73625" y1="32902" x2="73625" y2="30829"/>
                        <a14:foregroundMark x1="75750" y1="33225" x2="73625" y2="29275"/>
                        <a14:foregroundMark x1="25875" y1="32642" x2="25625" y2="30246"/>
                        <a14:foregroundMark x1="19500" y1="38212" x2="16250" y2="44041"/>
                        <a14:foregroundMark x1="44875" y1="47927" x2="52625" y2="47798"/>
                        <a14:foregroundMark x1="76750" y1="48769" x2="85875" y2="63860"/>
                        <a14:foregroundMark x1="88125" y1="73769" x2="88625" y2="74288"/>
                        <a14:foregroundMark x1="70125" y1="90997" x2="64250" y2="93782"/>
                        <a14:foregroundMark x1="60125" y1="94171" x2="64250" y2="91645"/>
                        <a14:foregroundMark x1="76750" y1="97085" x2="72250" y2="92487"/>
                        <a14:foregroundMark x1="84250" y1="93199" x2="75750" y2="90544"/>
                        <a14:foregroundMark x1="58625" y1="95142" x2="59625" y2="94171"/>
                        <a14:foregroundMark x1="33125" y1="91516" x2="34750" y2="86917"/>
                        <a14:foregroundMark x1="17250" y1="92098" x2="31250" y2="88212"/>
                        <a14:foregroundMark x1="31250" y1="88212" x2="32625" y2="88212"/>
                        <a14:foregroundMark x1="13875" y1="92746" x2="15750" y2="92098"/>
                        <a14:foregroundMark x1="9000" y1="62759" x2="10625" y2="66256"/>
                        <a14:foregroundMark x1="10875" y1="68459" x2="11125" y2="69560"/>
                        <a14:foregroundMark x1="17000" y1="71503" x2="17875" y2="72927"/>
                        <a14:foregroundMark x1="16750" y1="72927" x2="17000" y2="74288"/>
                        <a14:foregroundMark x1="7375" y1="41386" x2="7375" y2="38083"/>
                        <a14:foregroundMark x1="24000" y1="5570" x2="28000" y2="3886"/>
                        <a14:foregroundMark x1="93750" y1="17098" x2="88875" y2="17228"/>
                        <a14:foregroundMark x1="94250" y1="63472" x2="92625" y2="59197"/>
                        <a14:foregroundMark x1="68750" y1="6801" x2="56750" y2="5440"/>
                        <a14:foregroundMark x1="52375" y1="3497" x2="51375" y2="3303"/>
                        <a14:foregroundMark x1="62875" y1="2655" x2="65875" y2="2785"/>
                        <a14:foregroundMark x1="35750" y1="2332" x2="40625" y2="2785"/>
                        <a14:foregroundMark x1="60125" y1="2202" x2="62875" y2="2073"/>
                        <a14:backgroundMark x1="71500" y1="47345" x2="72750" y2="53174"/>
                      </a14:backgroundRemoval>
                    </a14:imgEffect>
                    <a14:imgEffect>
                      <a14:artisticCutout trans="50000"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8540" t="-59736" r="-200216" b="-1"/>
          <a:stretch>
            <a:fillRect/>
          </a:stretch>
        </p:blipFill>
        <p:spPr>
          <a:xfrm>
            <a:off x="359829" y="571500"/>
            <a:ext cx="5561812" cy="5553374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3FBD160-CFF7-39EB-CDEA-1DA766EC24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t="6897" r="6679" b="50530"/>
          <a:stretch>
            <a:fillRect/>
          </a:stretch>
        </p:blipFill>
        <p:spPr>
          <a:xfrm rot="10800000" flipH="1">
            <a:off x="2515054" y="3600447"/>
            <a:ext cx="3480933" cy="1528727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892218-66F2-9B9D-AEA8-DDE15C5BB3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95" t="6897"/>
          <a:stretch>
            <a:fillRect/>
          </a:stretch>
        </p:blipFill>
        <p:spPr>
          <a:xfrm flipH="1">
            <a:off x="2315028" y="571500"/>
            <a:ext cx="3597186" cy="3343205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D9BA30B-B415-D518-C1F3-FB4344FAA0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" t="28305" b="53392"/>
          <a:stretch>
            <a:fillRect/>
          </a:stretch>
        </p:blipFill>
        <p:spPr>
          <a:xfrm flipH="1">
            <a:off x="2315028" y="2038350"/>
            <a:ext cx="3667096" cy="1695450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0AEEB57-F851-F03F-6E1F-F2A503B65234}"/>
              </a:ext>
            </a:extLst>
          </p:cNvPr>
          <p:cNvSpPr txBox="1"/>
          <p:nvPr/>
        </p:nvSpPr>
        <p:spPr>
          <a:xfrm>
            <a:off x="2971989" y="1037308"/>
            <a:ext cx="26545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text. </a:t>
            </a:r>
          </a:p>
          <a:p>
            <a:r>
              <a:rPr lang="en-US" b="1" dirty="0"/>
              <a:t>text.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E177A2-DA99-51D3-4C9B-36C9BD947541}"/>
              </a:ext>
            </a:extLst>
          </p:cNvPr>
          <p:cNvSpPr txBox="1"/>
          <p:nvPr/>
        </p:nvSpPr>
        <p:spPr>
          <a:xfrm>
            <a:off x="4615109" y="4285201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2FD734-1054-241E-31E6-14E588CE2B8E}"/>
              </a:ext>
            </a:extLst>
          </p:cNvPr>
          <p:cNvSpPr txBox="1"/>
          <p:nvPr/>
        </p:nvSpPr>
        <p:spPr>
          <a:xfrm>
            <a:off x="8228941" y="4144233"/>
            <a:ext cx="753974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latin typeface="Harrington" panose="04040505050A02020702" pitchFamily="82" charset="0"/>
              </a:rPr>
              <a:t>15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A381C7-0368-B612-B5D8-D20EA4E826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97" t="48008" r="22443" b="13422"/>
          <a:stretch>
            <a:fillRect/>
          </a:stretch>
        </p:blipFill>
        <p:spPr>
          <a:xfrm rot="5400000" flipH="1">
            <a:off x="1995609" y="3090031"/>
            <a:ext cx="1498248" cy="13849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9502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4208</TotalTime>
  <Words>288</Words>
  <Application>Microsoft Office PowerPoint</Application>
  <PresentationFormat>Widescreen</PresentationFormat>
  <Paragraphs>107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Harrington</vt:lpstr>
      <vt:lpstr>Old English Text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Nolan Cousineau</dc:creator>
  <cp:lastModifiedBy>Nolan Cousineau</cp:lastModifiedBy>
  <cp:revision>46</cp:revision>
  <dcterms:created xsi:type="dcterms:W3CDTF">2025-07-26T14:06:23Z</dcterms:created>
  <dcterms:modified xsi:type="dcterms:W3CDTF">2025-08-12T18:56:54Z</dcterms:modified>
</cp:coreProperties>
</file>

<file path=docProps/thumbnail.jpeg>
</file>